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59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47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512D-362B-40AF-8F0C-D8A635B34E14}" type="datetimeFigureOut">
              <a:rPr lang="uk-UA" smtClean="0"/>
              <a:t>22.03.2021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F20-4CDB-4CFE-89D9-495328D472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586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512D-362B-40AF-8F0C-D8A635B34E14}" type="datetimeFigureOut">
              <a:rPr lang="uk-UA" smtClean="0"/>
              <a:t>22.03.2021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F20-4CDB-4CFE-89D9-495328D472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637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512D-362B-40AF-8F0C-D8A635B34E14}" type="datetimeFigureOut">
              <a:rPr lang="uk-UA" smtClean="0"/>
              <a:t>22.03.2021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F20-4CDB-4CFE-89D9-495328D472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764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512D-362B-40AF-8F0C-D8A635B34E14}" type="datetimeFigureOut">
              <a:rPr lang="uk-UA" smtClean="0"/>
              <a:t>22.03.2021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F20-4CDB-4CFE-89D9-495328D472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218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512D-362B-40AF-8F0C-D8A635B34E14}" type="datetimeFigureOut">
              <a:rPr lang="uk-UA" smtClean="0"/>
              <a:t>22.03.2021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F20-4CDB-4CFE-89D9-495328D472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03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512D-362B-40AF-8F0C-D8A635B34E14}" type="datetimeFigureOut">
              <a:rPr lang="uk-UA" smtClean="0"/>
              <a:t>22.03.2021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F20-4CDB-4CFE-89D9-495328D472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28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512D-362B-40AF-8F0C-D8A635B34E14}" type="datetimeFigureOut">
              <a:rPr lang="uk-UA" smtClean="0"/>
              <a:t>22.03.2021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F20-4CDB-4CFE-89D9-495328D472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183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512D-362B-40AF-8F0C-D8A635B34E14}" type="datetimeFigureOut">
              <a:rPr lang="uk-UA" smtClean="0"/>
              <a:t>22.03.2021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F20-4CDB-4CFE-89D9-495328D472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982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512D-362B-40AF-8F0C-D8A635B34E14}" type="datetimeFigureOut">
              <a:rPr lang="uk-UA" smtClean="0"/>
              <a:t>22.03.2021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F20-4CDB-4CFE-89D9-495328D472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798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512D-362B-40AF-8F0C-D8A635B34E14}" type="datetimeFigureOut">
              <a:rPr lang="uk-UA" smtClean="0"/>
              <a:t>22.03.2021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F20-4CDB-4CFE-89D9-495328D472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220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512D-362B-40AF-8F0C-D8A635B34E14}" type="datetimeFigureOut">
              <a:rPr lang="uk-UA" smtClean="0"/>
              <a:t>22.03.2021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F20-4CDB-4CFE-89D9-495328D472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074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E512D-362B-40AF-8F0C-D8A635B34E14}" type="datetimeFigureOut">
              <a:rPr lang="uk-UA" smtClean="0"/>
              <a:t>22.03.2021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FCF20-4CDB-4CFE-89D9-495328D472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828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Ð ÐµÐ·ÑÐ»ÑÑÐ°Ñ Ð¿Ð¾ÑÑÐºÑ Ð·Ð¾Ð±ÑÐ°Ð¶ÐµÐ½Ñ Ð·Ð° Ð·Ð°Ð¿Ð¸ÑÐ¾Ð¼ &quot;ÑÐ¾Ð½ Ð¿ÑÐµÐ·ÐµÐ½ÑÐ°ÑÑÑ Ð¿ÑÐ¸ÑÐ¾Ð´Ð° Ð¿ÑÐ°ÑÐ¸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2" t="20462" r="10904" b="17289"/>
          <a:stretch/>
        </p:blipFill>
        <p:spPr bwMode="auto">
          <a:xfrm>
            <a:off x="245577" y="5085184"/>
            <a:ext cx="2506805" cy="15319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827584" y="188640"/>
            <a:ext cx="60630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Проєкт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ліги </a:t>
            </a:r>
          </a:p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старшокласників</a:t>
            </a:r>
          </a:p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«Ми – патріоти Черкащини»</a:t>
            </a:r>
            <a:endParaRPr lang="uk-U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1119599" y="2348880"/>
            <a:ext cx="505349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Підпроєкт</a:t>
            </a:r>
            <a:r>
              <a:rPr lang="uk-U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«Збережемо природу</a:t>
            </a:r>
          </a:p>
          <a:p>
            <a:pPr algn="ctr"/>
            <a:r>
              <a:rPr lang="uk-U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uk-U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аради майбутнього»</a:t>
            </a:r>
            <a:endParaRPr lang="uk-UA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2483768" y="5085184"/>
            <a:ext cx="541353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Дитяча організація «Чумацький шлях»</a:t>
            </a:r>
          </a:p>
          <a:p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</a:t>
            </a:r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</a:rPr>
              <a:t>Глибочківський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 НВК</a:t>
            </a:r>
          </a:p>
          <a:p>
            <a:pPr algn="ctr"/>
            <a:endParaRPr lang="uk-UA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76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9" descr="Ð ÐµÐ·ÑÐ»ÑÑÐ°Ñ Ð¿Ð¾ÑÑÐºÑ Ð·Ð¾Ð±ÑÐ°Ð¶ÐµÐ½Ñ Ð·Ð° Ð·Ð°Ð¿Ð¸ÑÐ¾Ð¼ &quot;ÑÐ¾Ð½ Ð¿ÑÐµÐ·ÐµÐ½ÑÐ°ÑÑÑ Ð¿ÑÐ¸ÑÐ¾Ð´Ð° Ð¿ÑÐ°Ñ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0162"/>
            <a:ext cx="9144000" cy="6865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6" descr="Ð ÐµÐ·ÑÐ»ÑÑÐ°Ñ Ð¿Ð¾ÑÑÐºÑ Ð·Ð¾Ð±ÑÐ°Ð¶ÐµÐ½Ñ Ð·Ð° Ð·Ð°Ð¿Ð¸ÑÐ¾Ð¼ &quot;ÑÐ¾Ð½ Ð¿ÑÐµÐ·ÐµÐ½ÑÐ°ÑÑÑ Ð¿ÑÐ¸ÑÐ¾Ð´Ð° Ð¿ÑÐ°ÑÐ¸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2" t="20462" r="10904" b="17289"/>
          <a:stretch/>
        </p:blipFill>
        <p:spPr bwMode="auto">
          <a:xfrm>
            <a:off x="917195" y="4797152"/>
            <a:ext cx="2003130" cy="12241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валя\шпаківні\Акція Годівничка\IMG-8c69e09fd2c7128b3584be0456a1834d-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2" t="12225" r="19242" b="24322"/>
          <a:stretch/>
        </p:blipFill>
        <p:spPr bwMode="auto">
          <a:xfrm>
            <a:off x="4283967" y="2713616"/>
            <a:ext cx="4686275" cy="3879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5" name="Picture 1" descr="D:\валя\шпаківні\Акція Годівничка\IMG-3097d6a283e88682804d119abe6d343d-V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t="36574" r="6649" b="20749"/>
          <a:stretch/>
        </p:blipFill>
        <p:spPr bwMode="auto">
          <a:xfrm>
            <a:off x="360295" y="260648"/>
            <a:ext cx="6883626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36512" y="3229401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Сховались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шпаринки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fontAlgn="base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Комашки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й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черв’ячки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-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fontAlgn="base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Будуть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зимою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голодні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пташки. </a:t>
            </a:r>
          </a:p>
        </p:txBody>
      </p:sp>
    </p:spTree>
    <p:extLst>
      <p:ext uri="{BB962C8B-B14F-4D97-AF65-F5344CB8AC3E}">
        <p14:creationId xmlns:p14="http://schemas.microsoft.com/office/powerpoint/2010/main" val="15183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0" y="-24724"/>
            <a:ext cx="9144000" cy="688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 ÐµÐ·ÑÐ»ÑÑÐ°Ñ Ð¿Ð¾ÑÑÐºÑ Ð·Ð¾Ð±ÑÐ°Ð¶ÐµÐ½Ñ Ð·Ð° Ð·Ð°Ð¿Ð¸ÑÐ¾Ð¼ &quot;ÑÐ¾Ð½ Ð¿ÑÐµÐ·ÐµÐ½ÑÐ°ÑÑÑ Ð¿ÑÐ¸ÑÐ¾Ð´Ð° Ð¿ÑÐ°ÑÐ¸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2" t="20462" r="10904" b="17289"/>
          <a:stretch/>
        </p:blipFill>
        <p:spPr bwMode="auto">
          <a:xfrm>
            <a:off x="611560" y="548680"/>
            <a:ext cx="2102816" cy="12850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6" t="22830" r="22507" b="20588"/>
          <a:stretch/>
        </p:blipFill>
        <p:spPr bwMode="auto">
          <a:xfrm>
            <a:off x="5508104" y="4005064"/>
            <a:ext cx="2942292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валя\шпаківні\Акція Годівничка\IMG-4adac3f8d63047316b9c81045a0db545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408287" cy="3306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3" name="Picture 11" descr="D:\валя\шпаківні\Акція Годівничка\IMG-8f28c6acee08828e0258dfcc4d5339bf-V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9" t="24679" r="42863" b="27697"/>
          <a:stretch/>
        </p:blipFill>
        <p:spPr bwMode="auto">
          <a:xfrm>
            <a:off x="162281" y="2741041"/>
            <a:ext cx="4824536" cy="4092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79512" y="170080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Зроби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годівничку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base"/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зовсім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важко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base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Й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повісь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у саду на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гілки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494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3"/>
          <a:stretch/>
        </p:blipFill>
        <p:spPr bwMode="auto">
          <a:xfrm>
            <a:off x="13610" y="-23575"/>
            <a:ext cx="9144014" cy="689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D:\валя\шпаківні\Акція Годівничка\IMG-2270eb0c84f6adca9e5d19bca7df6dc4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1" t="21214" r="12699" b="22653"/>
          <a:stretch/>
        </p:blipFill>
        <p:spPr bwMode="auto">
          <a:xfrm>
            <a:off x="683568" y="-41377"/>
            <a:ext cx="3024336" cy="59386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:\валя\шпаківні\Акція Годівничка\IMG-22dec34581865eb1c28bb08862f2bbc7-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 t="19381" r="19945" b="22358"/>
          <a:stretch/>
        </p:blipFill>
        <p:spPr bwMode="auto">
          <a:xfrm>
            <a:off x="3707904" y="158589"/>
            <a:ext cx="4989234" cy="3590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Ð ÐµÐ·ÑÐ»ÑÑÐ°Ñ Ð¿Ð¾ÑÑÐºÑ Ð·Ð¾Ð±ÑÐ°Ð¶ÐµÐ½Ñ Ð·Ð° Ð·Ð°Ð¿Ð¸ÑÐ¾Ð¼ &quot;ÑÐ¾Ð½ Ð¿ÑÐµÐ·ÐµÐ½ÑÐ°ÑÑÑ Ð¿ÑÐ¸ÑÐ¾Ð´Ð° Ð¿ÑÐ°ÑÐ¸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2" t="20462" r="10904" b="17289"/>
          <a:stretch/>
        </p:blipFill>
        <p:spPr bwMode="auto">
          <a:xfrm flipH="1">
            <a:off x="6691772" y="5301208"/>
            <a:ext cx="2420470" cy="14791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75856" y="4005064"/>
            <a:ext cx="5256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Змайстрували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годівничку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дно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всипали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пшеничку.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Крихти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хліба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трішки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сала,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Щоб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синичка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прилітала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uk-UA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ÑÐ¾Ð½ Ð¿ÑÐµÐ·ÐµÐ½ÑÐ°ÑÑÑ Ð¿ÑÐ¸ÑÐ¾Ð´Ð° Ð¿ÑÐ°Ñ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" y="-2"/>
            <a:ext cx="9249690" cy="685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Ð ÐµÐ·ÑÐ»ÑÑÐ°Ñ Ð¿Ð¾ÑÑÐºÑ Ð·Ð¾Ð±ÑÐ°Ð¶ÐµÐ½Ñ Ð·Ð° Ð·Ð°Ð¿Ð¸ÑÐ¾Ð¼ &quot;ÑÐ¾Ð½ Ð¿ÑÐµÐ·ÐµÐ½ÑÐ°ÑÑÑ Ð¿ÑÐ¸ÑÐ¾Ð´Ð° Ð¿ÑÐ°ÑÐ¸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2" t="20462" r="10904" b="17289"/>
          <a:stretch/>
        </p:blipFill>
        <p:spPr bwMode="auto">
          <a:xfrm flipH="1">
            <a:off x="6690901" y="620688"/>
            <a:ext cx="2420470" cy="14791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валя\шпаківні\Акція Годівничка\IMG-79eeb48191ed28cf4e183098e37755b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63" y="-25644"/>
            <a:ext cx="5418653" cy="40639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валя\шпаківні\Акція Годівничка\IMG-80bcc7f3acaf2c189236e6cb39c0db56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18434" r="15817" b="5116"/>
          <a:stretch/>
        </p:blipFill>
        <p:spPr bwMode="auto">
          <a:xfrm>
            <a:off x="3275312" y="2472362"/>
            <a:ext cx="5977208" cy="43835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157192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Синичка 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ще зранку в вікно заглядає, </a:t>
            </a:r>
          </a:p>
          <a:p>
            <a:pPr fontAlgn="base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Як наче питає в усіх, </a:t>
            </a:r>
          </a:p>
          <a:p>
            <a:pPr fontAlgn="base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Чи хтось вже сьогодні про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неї згадає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, </a:t>
            </a:r>
          </a:p>
          <a:p>
            <a:pPr fontAlgn="base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Насипле зерняток на сніг. </a:t>
            </a:r>
          </a:p>
        </p:txBody>
      </p:sp>
    </p:spTree>
    <p:extLst>
      <p:ext uri="{BB962C8B-B14F-4D97-AF65-F5344CB8AC3E}">
        <p14:creationId xmlns:p14="http://schemas.microsoft.com/office/powerpoint/2010/main" val="38077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3"/>
          <a:stretch/>
        </p:blipFill>
        <p:spPr bwMode="auto">
          <a:xfrm>
            <a:off x="13610" y="-23575"/>
            <a:ext cx="9144014" cy="689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" y="27887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09" y="17334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88" y="1556792"/>
            <a:ext cx="2526005" cy="3368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кутник 7"/>
          <p:cNvSpPr/>
          <p:nvPr/>
        </p:nvSpPr>
        <p:spPr>
          <a:xfrm>
            <a:off x="446789" y="4653136"/>
            <a:ext cx="385541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>
                <a:ln w="11430"/>
                <a:solidFill>
                  <a:srgbClr val="53247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Заберу  тебе до хати,</a:t>
            </a:r>
          </a:p>
          <a:p>
            <a:pPr algn="ctr"/>
            <a:r>
              <a:rPr lang="uk-UA" sz="2800" b="1" dirty="0">
                <a:ln w="11430"/>
                <a:solidFill>
                  <a:srgbClr val="53247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Буду щедро годувати.</a:t>
            </a:r>
          </a:p>
          <a:p>
            <a:pPr algn="ctr"/>
            <a:r>
              <a:rPr lang="uk-UA" sz="2800" b="1" dirty="0">
                <a:ln w="11430"/>
                <a:solidFill>
                  <a:srgbClr val="53247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Тільки зла зима мине - </a:t>
            </a:r>
          </a:p>
          <a:p>
            <a:pPr algn="ctr"/>
            <a:r>
              <a:rPr lang="uk-UA" sz="2800" b="1" dirty="0">
                <a:ln w="11430"/>
                <a:solidFill>
                  <a:srgbClr val="53247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Охоронятимеш мене</a:t>
            </a:r>
            <a:endParaRPr lang="uk-UA" sz="2800" b="1" dirty="0">
              <a:ln w="11430"/>
              <a:solidFill>
                <a:srgbClr val="53247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5048359" y="4349446"/>
            <a:ext cx="4109265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зробила годівничку,</a:t>
            </a:r>
          </a:p>
          <a:p>
            <a:pPr algn="ctr"/>
            <a:r>
              <a:rPr lang="uk-UA" sz="2800" b="1" cap="none" spc="0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Годуватиму синичок.</a:t>
            </a:r>
          </a:p>
          <a:p>
            <a:pPr algn="ctr"/>
            <a:r>
              <a:rPr lang="uk-UA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Нехай в гості прилітають</a:t>
            </a:r>
          </a:p>
          <a:p>
            <a:pPr algn="ctr"/>
            <a:r>
              <a:rPr lang="uk-UA" sz="2800" b="1" cap="none" spc="0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мене розвеселяють.</a:t>
            </a:r>
            <a:endParaRPr lang="uk-UA" sz="2800" b="1" cap="none" spc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6" descr="Ð ÐµÐ·ÑÐ»ÑÑÐ°Ñ Ð¿Ð¾ÑÑÐºÑ Ð·Ð¾Ð±ÑÐ°Ð¶ÐµÐ½Ñ Ð·Ð° Ð·Ð°Ð¿Ð¸ÑÐ¾Ð¼ &quot;ÑÐ¾Ð½ Ð¿ÑÐµÐ·ÐµÐ½ÑÐ°ÑÑÑ Ð¿ÑÐ¸ÑÐ¾Ð´Ð° Ð¿ÑÐ°ÑÐ¸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2" t="20462" r="10904" b="17289"/>
          <a:stretch/>
        </p:blipFill>
        <p:spPr bwMode="auto">
          <a:xfrm flipH="1">
            <a:off x="6668883" y="2870270"/>
            <a:ext cx="2420470" cy="14791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7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Ð ÐµÐ·ÑÐ»ÑÑÐ°Ñ Ð¿Ð¾ÑÑÐºÑ Ð·Ð¾Ð±ÑÐ°Ð¶ÐµÐ½Ñ Ð·Ð° Ð·Ð°Ð¿Ð¸ÑÐ¾Ð¼ &quot;ÑÐ¾Ð½ Ð¿ÑÐµÐ·ÐµÐ½ÑÐ°ÑÑÑ Ð¿ÑÐ¸ÑÐ¾Ð´Ð° Ð¿ÑÐ°Ñ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0162"/>
            <a:ext cx="9144000" cy="6865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952328" cy="221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4032447" cy="302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2751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кутник 7"/>
          <p:cNvSpPr/>
          <p:nvPr/>
        </p:nvSpPr>
        <p:spPr>
          <a:xfrm>
            <a:off x="3131840" y="434234"/>
            <a:ext cx="41044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b="1" cap="all" spc="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Тепер нашим птахам</a:t>
            </a:r>
          </a:p>
          <a:p>
            <a:pPr algn="ctr"/>
            <a:r>
              <a:rPr lang="uk-UA" sz="28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Зима не страшна - 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549238" y="5000826"/>
            <a:ext cx="4814850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all" dirty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 щедро усюди</a:t>
            </a:r>
          </a:p>
          <a:p>
            <a:pPr algn="ctr"/>
            <a:r>
              <a:rPr lang="uk-UA" sz="3200" b="1" cap="all" dirty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Поклали </a:t>
            </a:r>
            <a:r>
              <a:rPr lang="uk-UA" sz="32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зерна!</a:t>
            </a:r>
            <a:endParaRPr lang="uk-UA" sz="3200" b="1" cap="all" dirty="0">
              <a:ln/>
              <a:solidFill>
                <a:schemeClr val="accent4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27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195736" y="843677"/>
            <a:ext cx="39604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Дякуємо </a:t>
            </a:r>
          </a:p>
          <a:p>
            <a:pPr algn="ct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вагу!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486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112</Words>
  <Application>Microsoft Office PowerPoint</Application>
  <PresentationFormat>Екран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Yevgeniu</dc:creator>
  <cp:lastModifiedBy>uchitelska</cp:lastModifiedBy>
  <cp:revision>25</cp:revision>
  <dcterms:created xsi:type="dcterms:W3CDTF">2019-03-19T17:02:05Z</dcterms:created>
  <dcterms:modified xsi:type="dcterms:W3CDTF">2021-03-22T08:44:40Z</dcterms:modified>
</cp:coreProperties>
</file>